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7B8037-ACFE-43E7-BDB1-17FD1E9F69C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303AA-FAF4-4C0C-8C5A-39F65F8C0A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8895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(https://unsplash.com/photos/woman-in-pink-long-sleeve-shirt-wearing-black-sunglasses-FDzh1--azLM)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7860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(https://unsplash.com/photos/person-pouring-purple-liquid-on-clear-glass-container-JeInkKlI2Po)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3170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(https://unsplash.com/photos/person-grinding-on-mortar-and-pestle-bd_fCZhy_W8)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3163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(https://unsplash.com/photos/persons-left-arm-on-green-leaves-JLpDkdcuceI)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4404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(https://unsplash.com/photos/photo-of-clear-glass-mug-vtntD9h1xBw)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0167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(https://unsplash.com/photos/woman-watering-plant-beside-window-EOJRrenjc4c)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0130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(https://unsplash.com/photos/silhouette-of-man-walking-along-field-leading-to-mountain-tPKQwYHy8q4)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03AA-FAF4-4C0C-8C5A-39F65F8C0A5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482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799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68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064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5960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061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163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8948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5465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3464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958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3537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0D32AFD9-BBE1-4A01-ADB5-305949C3F600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283EC76-F9FF-45A5-BE62-473830A75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708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>
                <a:solidFill>
                  <a:schemeClr val="tx1"/>
                </a:solidFill>
              </a:rPr>
              <a:t>冒險故事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DACB2F-A87F-4483-9552-47D19C3D83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221" y="4206876"/>
            <a:ext cx="9228201" cy="1645920"/>
          </a:xfrm>
        </p:spPr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en-US" altLang="zh-TW" dirty="0" err="1">
                <a:solidFill>
                  <a:schemeClr val="tx1"/>
                </a:solidFill>
              </a:rPr>
              <a:t>Animaze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36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8F6FF64-AB9F-428C-9C69-A4305018B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813216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chemeClr val="bg1"/>
                </a:solidFill>
              </a:rPr>
              <a:t>1.</a:t>
            </a:r>
            <a:r>
              <a:rPr lang="zh-TW" altLang="en-US" sz="4800" dirty="0">
                <a:solidFill>
                  <a:schemeClr val="bg1"/>
                </a:solidFill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03257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E2C24B-EDAF-46B7-899D-968CA7AEB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2.</a:t>
            </a:r>
            <a:r>
              <a:rPr lang="zh-TW" altLang="en-US" sz="4800" dirty="0">
                <a:solidFill>
                  <a:srgbClr val="FF0000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5066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CE96CB7-D972-4CDB-BF35-3F3648431A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1841" y="-1226249"/>
            <a:ext cx="12493841" cy="8084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3.</a:t>
            </a:r>
            <a:r>
              <a:rPr lang="zh-TW" altLang="en-US" sz="4800" dirty="0">
                <a:solidFill>
                  <a:srgbClr val="FF0000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920843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9C2BC7F-A54B-4CB3-BA70-FB64649F6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143" y="-1"/>
            <a:ext cx="12254144" cy="817325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4.</a:t>
            </a:r>
            <a:r>
              <a:rPr lang="zh-TW" altLang="en-US" sz="4800" dirty="0">
                <a:solidFill>
                  <a:srgbClr val="FF0000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541670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D4E662F-B63E-43DC-8712-002F2823B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2"/>
            <a:ext cx="6096000" cy="9144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5.</a:t>
            </a:r>
            <a:r>
              <a:rPr lang="zh-TW" altLang="en-US" sz="4800" dirty="0">
                <a:solidFill>
                  <a:srgbClr val="FF0000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46968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0F45B53-1B9A-4D69-9681-0259D6DEF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12508"/>
            <a:ext cx="6180338" cy="92705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6.</a:t>
            </a:r>
            <a:r>
              <a:rPr lang="zh-TW" altLang="en-US" sz="4800" dirty="0">
                <a:solidFill>
                  <a:srgbClr val="FF0000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330401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0936697-A4A2-414A-AB26-28ED08210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90552D9-A9E8-4B2A-B0C2-5744359A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6" y="0"/>
            <a:ext cx="10782300" cy="1003177"/>
          </a:xfrm>
        </p:spPr>
        <p:txBody>
          <a:bodyPr/>
          <a:lstStyle/>
          <a:p>
            <a:r>
              <a:rPr lang="en-US" altLang="zh-TW" sz="4800" dirty="0">
                <a:solidFill>
                  <a:srgbClr val="FF0000"/>
                </a:solidFill>
              </a:rPr>
              <a:t>7.</a:t>
            </a:r>
            <a:r>
              <a:rPr lang="zh-TW" altLang="en-US" sz="4800" dirty="0">
                <a:solidFill>
                  <a:srgbClr val="FF0000"/>
                </a:solidFill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84381647"/>
      </p:ext>
    </p:extLst>
  </p:cSld>
  <p:clrMapOvr>
    <a:masterClrMapping/>
  </p:clrMapOvr>
</p:sld>
</file>

<file path=ppt/theme/theme1.xml><?xml version="1.0" encoding="utf-8"?>
<a:theme xmlns:a="http://schemas.openxmlformats.org/drawingml/2006/main" name="都會">
  <a:themeElements>
    <a:clrScheme name="都會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都會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都會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都會</Template>
  <TotalTime>14</TotalTime>
  <Words>116</Words>
  <Application>Microsoft Office PowerPoint</Application>
  <PresentationFormat>寬螢幕</PresentationFormat>
  <Paragraphs>23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都會</vt:lpstr>
      <vt:lpstr>冒險故事</vt:lpstr>
      <vt:lpstr>1.目標</vt:lpstr>
      <vt:lpstr>2.阻礙</vt:lpstr>
      <vt:lpstr>3.努力</vt:lpstr>
      <vt:lpstr>4.結果</vt:lpstr>
      <vt:lpstr>5.意外</vt:lpstr>
      <vt:lpstr>6.轉彎</vt:lpstr>
      <vt:lpstr>7.結局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校園故事</dc:title>
  <dc:creator>aclab</dc:creator>
  <cp:lastModifiedBy>aclab</cp:lastModifiedBy>
  <cp:revision>4</cp:revision>
  <dcterms:created xsi:type="dcterms:W3CDTF">2024-10-20T06:49:46Z</dcterms:created>
  <dcterms:modified xsi:type="dcterms:W3CDTF">2024-10-20T08:47:39Z</dcterms:modified>
</cp:coreProperties>
</file>

<file path=docProps/thumbnail.jpeg>
</file>